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5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12406-34B6-4CB9-818C-A240691BDC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6B1760-8C3D-49EA-82E8-94D90CA279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D7022D-B224-429E-989C-478778981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3EB8-A059-469C-BC64-F45DC59DDEBB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D2809-904C-424F-97FD-8EF868157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105AD-D3B4-464A-AD78-9C2584C9B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DEE2-FC05-42C2-87B2-F5CCF9DDC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833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5712D-905F-460B-9E94-A36201CB7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5A810A-5146-4FE2-8277-A443AF0FFC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328B87-4B2F-465B-9F4E-B69836EB7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3EB8-A059-469C-BC64-F45DC59DDEBB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F0D8DE-BB7E-48E2-AB74-5E7267AB3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2FCB63-081B-4B21-95D0-116467108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DEE2-FC05-42C2-87B2-F5CCF9DDC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797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124A05-84D7-4B77-BAA2-77278111C1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ED2A99-29DC-4F41-A5F8-3545CF5771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87683-67E7-4D58-8024-F8D6CB0D6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3EB8-A059-469C-BC64-F45DC59DDEBB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AF6B2D-5ABB-40A1-B955-99B67D351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644A2-2391-4CCC-A140-79C3E282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DEE2-FC05-42C2-87B2-F5CCF9DDC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95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0F904-5227-4DE5-8BB5-70582F2FF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9C220D-0FE8-4F9E-AE29-D98C75EBAE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668D5-030E-4BF3-9555-24E319D81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3EB8-A059-469C-BC64-F45DC59DDEBB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52797-336E-437D-8528-A9133EAFB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95EC5B-6CE5-4BA4-A622-A3226B647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DEE2-FC05-42C2-87B2-F5CCF9DDC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29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FD0BF-AAE5-4F8A-A3B2-D0C8D16A7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C0BF14-F130-4043-9868-E158DB72C0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D9C97B-56D7-4F28-8316-C5B839B26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3EB8-A059-469C-BC64-F45DC59DDEBB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0AF44B-D41C-486F-B55E-DFC9FAC7F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F4B57-A6BF-45EC-B848-876117C65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DEE2-FC05-42C2-87B2-F5CCF9DDC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000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B4B54-DAB6-4B2D-BA61-B4302572F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3503F7-D491-4101-ACDB-187072B973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0734B4-CE60-4C3F-931B-6C3DAE80C9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BA71C3-5CC1-495C-9380-83DEEC02C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3EB8-A059-469C-BC64-F45DC59DDEBB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7BFCD4-2B6F-4C94-8281-B34A24AEE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E5252D-A61D-48CB-86F8-1B44B710B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DEE2-FC05-42C2-87B2-F5CCF9DDC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699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30739-5024-4A5D-BF1F-DDCD46317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1EE484-A079-4358-BDC6-C605B0CF69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E319E1-48DF-468D-9AFE-9620049D95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99AAA0-E266-4328-B33B-A572CFB48B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B3A499-B45F-4777-8BED-8355E43B80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69A4E4-81D2-4EDF-8C2E-DB29E480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3EB8-A059-469C-BC64-F45DC59DDEBB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275FE1-A07C-4C64-8F52-C96B13433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522855-7666-4DA4-8238-F9505597B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DEE2-FC05-42C2-87B2-F5CCF9DDC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695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FC0EE-9314-47B6-9F71-160EE246A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3976CA-D8DA-4C72-AD0D-69E637404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3EB8-A059-469C-BC64-F45DC59DDEBB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7EBEA5-AFBE-4B4B-B58B-EE6A51B9C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D6A818-A6CA-4D8A-9FF5-C78BE1AF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DEE2-FC05-42C2-87B2-F5CCF9DDC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137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72572F-83EC-4E62-B987-05272B038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3EB8-A059-469C-BC64-F45DC59DDEBB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8CAC9C-A734-4948-A934-80CB27D8A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D9F52B-34C5-4786-8AE2-7E70F3F53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DEE2-FC05-42C2-87B2-F5CCF9DDC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06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70D16-A098-4436-8599-86D6A6309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4183DF-6752-401A-8579-9F96C191F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8E3124-0F64-4779-9EE2-8FD7D42E77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6CF7C6-E617-4FBB-8A49-66AE6061D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3EB8-A059-469C-BC64-F45DC59DDEBB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E1A774-6192-4594-B203-220D4DAFF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5DF184-844E-468D-ADD3-1507C44FA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DEE2-FC05-42C2-87B2-F5CCF9DDC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368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F6C85-0AE7-440E-87DA-3B6C31D36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743DEB-CA78-40C2-8761-FBE7E9098C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7C2043-A43A-4893-BF84-E7C6A7083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83F362-8FBA-43AE-8118-11EBFA50C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3EB8-A059-469C-BC64-F45DC59DDEBB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D41A34-8B3A-4448-BF76-9518BF4EB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9B1546-D3A4-4DF7-8EF0-AD890F0A0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DEE2-FC05-42C2-87B2-F5CCF9DDC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357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769002-E23F-4CB7-BAC3-25ACC7021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1DFF91-A2B3-49F1-82F0-D616ECDAA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715DD6-623D-495B-87F3-626D702B5B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83EB8-A059-469C-BC64-F45DC59DDEBB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CC728-A297-442D-BBD6-BA6D4C47B7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CCAFD7-07BC-4A4E-8DFE-9D656E2757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BDEE2-FC05-42C2-87B2-F5CCF9DDCA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991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78ECCE-9AEA-4DA2-81CE-1CE75F910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DEE2-FC05-42C2-87B2-F5CCF9DDCAA4}" type="slidenum">
              <a:rPr lang="en-GB" smtClean="0"/>
              <a:t>1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A9694B-F698-499E-AC54-3CC53E75C2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934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448AA8-FB87-454D-AD29-80B6D4395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DEE2-FC05-42C2-87B2-F5CCF9DDCAA4}" type="slidenum">
              <a:rPr lang="en-GB" smtClean="0"/>
              <a:t>2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BD2521-21F2-4D59-A71B-9EDDBA024C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493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F7196B-E483-4516-9AC6-3A46C8086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DEE2-FC05-42C2-87B2-F5CCF9DDCAA4}" type="slidenum">
              <a:rPr lang="en-GB" smtClean="0"/>
              <a:t>3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831871-1612-4CB2-82C1-DF5C645807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013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17E819-115A-4DDE-93CA-0D7E5F354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DEE2-FC05-42C2-87B2-F5CCF9DDCAA4}" type="slidenum">
              <a:rPr lang="en-GB" smtClean="0"/>
              <a:t>4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6FAA55-10A3-488E-8DE0-23C3468098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813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C4C7DFFEE9B749A197B36C3B4A9D26" ma:contentTypeVersion="13" ma:contentTypeDescription="Create a new document." ma:contentTypeScope="" ma:versionID="93421f5f3dc403635eb69241542a87b7">
  <xsd:schema xmlns:xsd="http://www.w3.org/2001/XMLSchema" xmlns:xs="http://www.w3.org/2001/XMLSchema" xmlns:p="http://schemas.microsoft.com/office/2006/metadata/properties" xmlns:ns3="7584b939-a544-485e-9dc3-66dec2bd9450" xmlns:ns4="8b1a707d-ea55-4e3c-b465-2d4ae727811f" targetNamespace="http://schemas.microsoft.com/office/2006/metadata/properties" ma:root="true" ma:fieldsID="5afc9867b2070f3fc7e0822f28d4dd1e" ns3:_="" ns4:_="">
    <xsd:import namespace="7584b939-a544-485e-9dc3-66dec2bd9450"/>
    <xsd:import namespace="8b1a707d-ea55-4e3c-b465-2d4ae727811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84b939-a544-485e-9dc3-66dec2bd94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1a707d-ea55-4e3c-b465-2d4ae727811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2ABA7AB-F1A0-4934-BABD-77CB96DE79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84b939-a544-485e-9dc3-66dec2bd9450"/>
    <ds:schemaRef ds:uri="8b1a707d-ea55-4e3c-b465-2d4ae72781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EEFCD0C-FE41-490E-9C72-DEEE7F5B65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B23C645-1D84-4556-A5C6-C611412B85FD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8b1a707d-ea55-4e3c-b465-2d4ae727811f"/>
    <ds:schemaRef ds:uri="7584b939-a544-485e-9dc3-66dec2bd9450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2</cp:revision>
  <dcterms:created xsi:type="dcterms:W3CDTF">2022-02-07T19:00:29Z</dcterms:created>
  <dcterms:modified xsi:type="dcterms:W3CDTF">2022-04-11T20:03:08Z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0x0101002EC4C7DFFEE9B749A197B36C3B4A9D26</vt:lpwstr>
  </property>
</Properties>
</file>